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1" r:id="rId4"/>
    <p:sldId id="263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6413DA-09B0-44FE-BF89-3C9758DBC1DC}" type="doc">
      <dgm:prSet loTypeId="urn:microsoft.com/office/officeart/2005/8/layout/p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zh-CN" altLang="en-US"/>
        </a:p>
      </dgm:t>
    </dgm:pt>
    <dgm:pt modelId="{AAC777A1-66BF-46CB-B1EB-EEF147206DE7}">
      <dgm:prSet/>
      <dgm:spPr/>
      <dgm:t>
        <a:bodyPr/>
        <a:lstStyle/>
        <a:p>
          <a:pPr rtl="0"/>
          <a:r>
            <a:rPr lang="en-US" dirty="0" smtClean="0"/>
            <a:t>Local onside support in 80 countries</a:t>
          </a:r>
          <a:endParaRPr lang="zh-CN" dirty="0"/>
        </a:p>
      </dgm:t>
    </dgm:pt>
    <dgm:pt modelId="{26247282-951E-4E59-B7A4-45284B8DCAC5}" type="parTrans" cxnId="{AA3F9884-3921-425D-BA60-4F7550F13354}">
      <dgm:prSet/>
      <dgm:spPr/>
      <dgm:t>
        <a:bodyPr/>
        <a:lstStyle/>
        <a:p>
          <a:endParaRPr lang="zh-CN" altLang="en-US"/>
        </a:p>
      </dgm:t>
    </dgm:pt>
    <dgm:pt modelId="{7062BBD4-AD4E-40C2-923E-54C12DD19DDC}" type="sibTrans" cxnId="{AA3F9884-3921-425D-BA60-4F7550F13354}">
      <dgm:prSet/>
      <dgm:spPr/>
      <dgm:t>
        <a:bodyPr/>
        <a:lstStyle/>
        <a:p>
          <a:endParaRPr lang="zh-CN" altLang="en-US"/>
        </a:p>
      </dgm:t>
    </dgm:pt>
    <dgm:pt modelId="{2C279185-A11F-4576-B331-64483B7C0B86}">
      <dgm:prSet/>
      <dgm:spPr/>
      <dgm:t>
        <a:bodyPr/>
        <a:lstStyle/>
        <a:p>
          <a:pPr rtl="0"/>
          <a:r>
            <a:rPr lang="en-US" dirty="0" smtClean="0"/>
            <a:t>FAQ solution library</a:t>
          </a:r>
          <a:endParaRPr lang="zh-CN" dirty="0"/>
        </a:p>
      </dgm:t>
    </dgm:pt>
    <dgm:pt modelId="{269FEAA2-5E70-4BEC-B5EE-CD524D20DCC4}" type="parTrans" cxnId="{09468710-8415-4733-A102-FFAD6F775D79}">
      <dgm:prSet/>
      <dgm:spPr/>
      <dgm:t>
        <a:bodyPr/>
        <a:lstStyle/>
        <a:p>
          <a:endParaRPr lang="zh-CN" altLang="en-US"/>
        </a:p>
      </dgm:t>
    </dgm:pt>
    <dgm:pt modelId="{B0110242-AD4E-4C52-9E5C-B405E24DCA98}" type="sibTrans" cxnId="{09468710-8415-4733-A102-FFAD6F775D79}">
      <dgm:prSet/>
      <dgm:spPr/>
      <dgm:t>
        <a:bodyPr/>
        <a:lstStyle/>
        <a:p>
          <a:endParaRPr lang="zh-CN" altLang="en-US"/>
        </a:p>
      </dgm:t>
    </dgm:pt>
    <dgm:pt modelId="{37C5A2A9-5D02-43E7-AD38-3E24E5E993CE}">
      <dgm:prSet/>
      <dgm:spPr/>
      <dgm:t>
        <a:bodyPr/>
        <a:lstStyle/>
        <a:p>
          <a:pPr rtl="0"/>
          <a:r>
            <a:rPr lang="en-US" dirty="0" smtClean="0"/>
            <a:t>24/7 online forum support</a:t>
          </a:r>
          <a:endParaRPr lang="zh-CN" dirty="0"/>
        </a:p>
      </dgm:t>
    </dgm:pt>
    <dgm:pt modelId="{B35B5011-0867-4D86-8F1E-085202378D37}" type="parTrans" cxnId="{41E3F3A9-E7EF-46E4-8C36-BCA227F13633}">
      <dgm:prSet/>
      <dgm:spPr/>
      <dgm:t>
        <a:bodyPr/>
        <a:lstStyle/>
        <a:p>
          <a:endParaRPr lang="zh-CN" altLang="en-US"/>
        </a:p>
      </dgm:t>
    </dgm:pt>
    <dgm:pt modelId="{0B21BEFB-28B7-4983-96FC-2F94CBDA033B}" type="sibTrans" cxnId="{41E3F3A9-E7EF-46E4-8C36-BCA227F13633}">
      <dgm:prSet/>
      <dgm:spPr/>
      <dgm:t>
        <a:bodyPr/>
        <a:lstStyle/>
        <a:p>
          <a:endParaRPr lang="zh-CN" altLang="en-US"/>
        </a:p>
      </dgm:t>
    </dgm:pt>
    <dgm:pt modelId="{3F4FB3C5-A057-43EE-AC58-312E0C6E93C7}" type="pres">
      <dgm:prSet presAssocID="{B46413DA-09B0-44FE-BF89-3C9758DBC1D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86B9AAD-6AEF-4EAB-BE22-55FBD006ED73}" type="pres">
      <dgm:prSet presAssocID="{B46413DA-09B0-44FE-BF89-3C9758DBC1DC}" presName="bkgdShp" presStyleLbl="alignAccFollowNode1" presStyleIdx="0" presStyleCnt="1"/>
      <dgm:spPr/>
      <dgm:t>
        <a:bodyPr/>
        <a:lstStyle/>
        <a:p>
          <a:endParaRPr lang="en-US"/>
        </a:p>
      </dgm:t>
    </dgm:pt>
    <dgm:pt modelId="{404756BF-849D-43E5-ADF5-4C2AD5502417}" type="pres">
      <dgm:prSet presAssocID="{B46413DA-09B0-44FE-BF89-3C9758DBC1DC}" presName="linComp" presStyleCnt="0"/>
      <dgm:spPr/>
      <dgm:t>
        <a:bodyPr/>
        <a:lstStyle/>
        <a:p>
          <a:endParaRPr lang="en-US"/>
        </a:p>
      </dgm:t>
    </dgm:pt>
    <dgm:pt modelId="{C0A5F888-75EB-44F3-9B7F-0EFCF1135D30}" type="pres">
      <dgm:prSet presAssocID="{AAC777A1-66BF-46CB-B1EB-EEF147206DE7}" presName="compNode" presStyleCnt="0"/>
      <dgm:spPr/>
      <dgm:t>
        <a:bodyPr/>
        <a:lstStyle/>
        <a:p>
          <a:endParaRPr lang="en-US"/>
        </a:p>
      </dgm:t>
    </dgm:pt>
    <dgm:pt modelId="{06FF2447-4686-49C6-BA0F-E46C08650E68}" type="pres">
      <dgm:prSet presAssocID="{AAC777A1-66BF-46CB-B1EB-EEF147206DE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6AC5D22-B5BC-48A0-B935-610F56949DA5}" type="pres">
      <dgm:prSet presAssocID="{AAC777A1-66BF-46CB-B1EB-EEF147206DE7}" presName="invisiNode" presStyleLbl="node1" presStyleIdx="0" presStyleCnt="3"/>
      <dgm:spPr/>
      <dgm:t>
        <a:bodyPr/>
        <a:lstStyle/>
        <a:p>
          <a:endParaRPr lang="en-US"/>
        </a:p>
      </dgm:t>
    </dgm:pt>
    <dgm:pt modelId="{7B4B3198-BA3B-4A5F-B0C7-BDEB9E438C16}" type="pres">
      <dgm:prSet presAssocID="{AAC777A1-66BF-46CB-B1EB-EEF147206DE7}" presName="imagNode" presStyleLbl="fgImgPlace1" presStyleIdx="0" presStyleCnt="3"/>
      <dgm:spPr/>
      <dgm:t>
        <a:bodyPr/>
        <a:lstStyle/>
        <a:p>
          <a:endParaRPr lang="en-US"/>
        </a:p>
      </dgm:t>
    </dgm:pt>
    <dgm:pt modelId="{2E68D31E-2CEB-4B04-A0E1-0EF61FB8A36B}" type="pres">
      <dgm:prSet presAssocID="{7062BBD4-AD4E-40C2-923E-54C12DD19DDC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3E878804-EAEC-4EE3-8F7F-C05DA75CB665}" type="pres">
      <dgm:prSet presAssocID="{2C279185-A11F-4576-B331-64483B7C0B86}" presName="compNode" presStyleCnt="0"/>
      <dgm:spPr/>
      <dgm:t>
        <a:bodyPr/>
        <a:lstStyle/>
        <a:p>
          <a:endParaRPr lang="en-US"/>
        </a:p>
      </dgm:t>
    </dgm:pt>
    <dgm:pt modelId="{2F4F2283-9F31-4571-A2E2-A9A4B8AA4E12}" type="pres">
      <dgm:prSet presAssocID="{2C279185-A11F-4576-B331-64483B7C0B8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CA21DF-10EC-4B5F-A4FB-1E79AB3957CD}" type="pres">
      <dgm:prSet presAssocID="{2C279185-A11F-4576-B331-64483B7C0B86}" presName="invisiNode" presStyleLbl="node1" presStyleIdx="1" presStyleCnt="3"/>
      <dgm:spPr/>
      <dgm:t>
        <a:bodyPr/>
        <a:lstStyle/>
        <a:p>
          <a:endParaRPr lang="en-US"/>
        </a:p>
      </dgm:t>
    </dgm:pt>
    <dgm:pt modelId="{68F18A86-F360-4303-9A44-93295AB5A438}" type="pres">
      <dgm:prSet presAssocID="{2C279185-A11F-4576-B331-64483B7C0B86}" presName="imagNode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en-US"/>
        </a:p>
      </dgm:t>
    </dgm:pt>
    <dgm:pt modelId="{91D2C16A-3E3D-4358-A51D-727A499E1CF2}" type="pres">
      <dgm:prSet presAssocID="{B0110242-AD4E-4C52-9E5C-B405E24DCA98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43908367-D8D6-42C6-9161-43BEC38D79E3}" type="pres">
      <dgm:prSet presAssocID="{37C5A2A9-5D02-43E7-AD38-3E24E5E993CE}" presName="compNode" presStyleCnt="0"/>
      <dgm:spPr/>
      <dgm:t>
        <a:bodyPr/>
        <a:lstStyle/>
        <a:p>
          <a:endParaRPr lang="en-US"/>
        </a:p>
      </dgm:t>
    </dgm:pt>
    <dgm:pt modelId="{FBD87B69-A9AB-4D69-9F91-426460E78E60}" type="pres">
      <dgm:prSet presAssocID="{37C5A2A9-5D02-43E7-AD38-3E24E5E993C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EBBB8C-F3E8-43F6-B3C5-3FA5FB46B6B7}" type="pres">
      <dgm:prSet presAssocID="{37C5A2A9-5D02-43E7-AD38-3E24E5E993CE}" presName="invisiNode" presStyleLbl="node1" presStyleIdx="2" presStyleCnt="3"/>
      <dgm:spPr/>
      <dgm:t>
        <a:bodyPr/>
        <a:lstStyle/>
        <a:p>
          <a:endParaRPr lang="en-US"/>
        </a:p>
      </dgm:t>
    </dgm:pt>
    <dgm:pt modelId="{5D47CAC7-3D71-444F-81D4-6A906321B3D7}" type="pres">
      <dgm:prSet presAssocID="{37C5A2A9-5D02-43E7-AD38-3E24E5E993CE}" presName="imagNode" presStyleLbl="fgImgPlace1" presStyleIdx="2" presStyleCnt="3"/>
      <dgm:spPr/>
      <dgm:t>
        <a:bodyPr/>
        <a:lstStyle/>
        <a:p>
          <a:endParaRPr lang="en-US"/>
        </a:p>
      </dgm:t>
    </dgm:pt>
  </dgm:ptLst>
  <dgm:cxnLst>
    <dgm:cxn modelId="{219A4E66-40E0-467F-9FD9-27C35130F494}" type="presOf" srcId="{B0110242-AD4E-4C52-9E5C-B405E24DCA98}" destId="{91D2C16A-3E3D-4358-A51D-727A499E1CF2}" srcOrd="0" destOrd="0" presId="urn:microsoft.com/office/officeart/2005/8/layout/pList2"/>
    <dgm:cxn modelId="{09468710-8415-4733-A102-FFAD6F775D79}" srcId="{B46413DA-09B0-44FE-BF89-3C9758DBC1DC}" destId="{2C279185-A11F-4576-B331-64483B7C0B86}" srcOrd="1" destOrd="0" parTransId="{269FEAA2-5E70-4BEC-B5EE-CD524D20DCC4}" sibTransId="{B0110242-AD4E-4C52-9E5C-B405E24DCA98}"/>
    <dgm:cxn modelId="{AA3F9884-3921-425D-BA60-4F7550F13354}" srcId="{B46413DA-09B0-44FE-BF89-3C9758DBC1DC}" destId="{AAC777A1-66BF-46CB-B1EB-EEF147206DE7}" srcOrd="0" destOrd="0" parTransId="{26247282-951E-4E59-B7A4-45284B8DCAC5}" sibTransId="{7062BBD4-AD4E-40C2-923E-54C12DD19DDC}"/>
    <dgm:cxn modelId="{694322AE-9034-47FC-97D6-7AAFDCD4B019}" type="presOf" srcId="{B46413DA-09B0-44FE-BF89-3C9758DBC1DC}" destId="{3F4FB3C5-A057-43EE-AC58-312E0C6E93C7}" srcOrd="0" destOrd="0" presId="urn:microsoft.com/office/officeart/2005/8/layout/pList2"/>
    <dgm:cxn modelId="{2E5F4816-5F09-4BC8-A3D6-D567E90C7FA1}" type="presOf" srcId="{2C279185-A11F-4576-B331-64483B7C0B86}" destId="{2F4F2283-9F31-4571-A2E2-A9A4B8AA4E12}" srcOrd="0" destOrd="0" presId="urn:microsoft.com/office/officeart/2005/8/layout/pList2"/>
    <dgm:cxn modelId="{41E3F3A9-E7EF-46E4-8C36-BCA227F13633}" srcId="{B46413DA-09B0-44FE-BF89-3C9758DBC1DC}" destId="{37C5A2A9-5D02-43E7-AD38-3E24E5E993CE}" srcOrd="2" destOrd="0" parTransId="{B35B5011-0867-4D86-8F1E-085202378D37}" sibTransId="{0B21BEFB-28B7-4983-96FC-2F94CBDA033B}"/>
    <dgm:cxn modelId="{3324B851-0B0F-46BC-885F-F68A017BFE1E}" type="presOf" srcId="{37C5A2A9-5D02-43E7-AD38-3E24E5E993CE}" destId="{FBD87B69-A9AB-4D69-9F91-426460E78E60}" srcOrd="0" destOrd="0" presId="urn:microsoft.com/office/officeart/2005/8/layout/pList2"/>
    <dgm:cxn modelId="{5F076391-A276-4C3D-B6F8-680B19EFEE1E}" type="presOf" srcId="{AAC777A1-66BF-46CB-B1EB-EEF147206DE7}" destId="{06FF2447-4686-49C6-BA0F-E46C08650E68}" srcOrd="0" destOrd="0" presId="urn:microsoft.com/office/officeart/2005/8/layout/pList2"/>
    <dgm:cxn modelId="{4BF1C737-2632-4F01-8D17-93F0E40790D5}" type="presOf" srcId="{7062BBD4-AD4E-40C2-923E-54C12DD19DDC}" destId="{2E68D31E-2CEB-4B04-A0E1-0EF61FB8A36B}" srcOrd="0" destOrd="0" presId="urn:microsoft.com/office/officeart/2005/8/layout/pList2"/>
    <dgm:cxn modelId="{8FF060FA-F963-4E8F-B74B-92330E56C757}" type="presParOf" srcId="{3F4FB3C5-A057-43EE-AC58-312E0C6E93C7}" destId="{F86B9AAD-6AEF-4EAB-BE22-55FBD006ED73}" srcOrd="0" destOrd="0" presId="urn:microsoft.com/office/officeart/2005/8/layout/pList2"/>
    <dgm:cxn modelId="{59C233CE-9F0A-4AAB-BBC7-33CF24B130B2}" type="presParOf" srcId="{3F4FB3C5-A057-43EE-AC58-312E0C6E93C7}" destId="{404756BF-849D-43E5-ADF5-4C2AD5502417}" srcOrd="1" destOrd="0" presId="urn:microsoft.com/office/officeart/2005/8/layout/pList2"/>
    <dgm:cxn modelId="{37858CE9-BE11-40BA-88F7-80D223E08103}" type="presParOf" srcId="{404756BF-849D-43E5-ADF5-4C2AD5502417}" destId="{C0A5F888-75EB-44F3-9B7F-0EFCF1135D30}" srcOrd="0" destOrd="0" presId="urn:microsoft.com/office/officeart/2005/8/layout/pList2"/>
    <dgm:cxn modelId="{A6442C4D-1B22-4B10-AF96-2ED11A6019B5}" type="presParOf" srcId="{C0A5F888-75EB-44F3-9B7F-0EFCF1135D30}" destId="{06FF2447-4686-49C6-BA0F-E46C08650E68}" srcOrd="0" destOrd="0" presId="urn:microsoft.com/office/officeart/2005/8/layout/pList2"/>
    <dgm:cxn modelId="{C811C225-0CC0-47B1-BC26-26A590677674}" type="presParOf" srcId="{C0A5F888-75EB-44F3-9B7F-0EFCF1135D30}" destId="{96AC5D22-B5BC-48A0-B935-610F56949DA5}" srcOrd="1" destOrd="0" presId="urn:microsoft.com/office/officeart/2005/8/layout/pList2"/>
    <dgm:cxn modelId="{B3C01DDA-38C8-4C5F-8A76-5864F30972E7}" type="presParOf" srcId="{C0A5F888-75EB-44F3-9B7F-0EFCF1135D30}" destId="{7B4B3198-BA3B-4A5F-B0C7-BDEB9E438C16}" srcOrd="2" destOrd="0" presId="urn:microsoft.com/office/officeart/2005/8/layout/pList2"/>
    <dgm:cxn modelId="{E96EBD57-0F29-404B-A8F7-279EECDA8098}" type="presParOf" srcId="{404756BF-849D-43E5-ADF5-4C2AD5502417}" destId="{2E68D31E-2CEB-4B04-A0E1-0EF61FB8A36B}" srcOrd="1" destOrd="0" presId="urn:microsoft.com/office/officeart/2005/8/layout/pList2"/>
    <dgm:cxn modelId="{E3AF1A88-2223-493C-BFDA-E22326B0C6EA}" type="presParOf" srcId="{404756BF-849D-43E5-ADF5-4C2AD5502417}" destId="{3E878804-EAEC-4EE3-8F7F-C05DA75CB665}" srcOrd="2" destOrd="0" presId="urn:microsoft.com/office/officeart/2005/8/layout/pList2"/>
    <dgm:cxn modelId="{2149FA81-1D8C-435D-AE10-DA6F20DFAA7F}" type="presParOf" srcId="{3E878804-EAEC-4EE3-8F7F-C05DA75CB665}" destId="{2F4F2283-9F31-4571-A2E2-A9A4B8AA4E12}" srcOrd="0" destOrd="0" presId="urn:microsoft.com/office/officeart/2005/8/layout/pList2"/>
    <dgm:cxn modelId="{2DD6B732-C18E-418D-962B-4B24339ED3A7}" type="presParOf" srcId="{3E878804-EAEC-4EE3-8F7F-C05DA75CB665}" destId="{C3CA21DF-10EC-4B5F-A4FB-1E79AB3957CD}" srcOrd="1" destOrd="0" presId="urn:microsoft.com/office/officeart/2005/8/layout/pList2"/>
    <dgm:cxn modelId="{4DE3E06B-A107-424F-A29B-3C90F2400376}" type="presParOf" srcId="{3E878804-EAEC-4EE3-8F7F-C05DA75CB665}" destId="{68F18A86-F360-4303-9A44-93295AB5A438}" srcOrd="2" destOrd="0" presId="urn:microsoft.com/office/officeart/2005/8/layout/pList2"/>
    <dgm:cxn modelId="{40F560A9-F524-42B2-B312-26957793DD87}" type="presParOf" srcId="{404756BF-849D-43E5-ADF5-4C2AD5502417}" destId="{91D2C16A-3E3D-4358-A51D-727A499E1CF2}" srcOrd="3" destOrd="0" presId="urn:microsoft.com/office/officeart/2005/8/layout/pList2"/>
    <dgm:cxn modelId="{B6107F92-6B45-423C-A9A1-3B03ED986C5F}" type="presParOf" srcId="{404756BF-849D-43E5-ADF5-4C2AD5502417}" destId="{43908367-D8D6-42C6-9161-43BEC38D79E3}" srcOrd="4" destOrd="0" presId="urn:microsoft.com/office/officeart/2005/8/layout/pList2"/>
    <dgm:cxn modelId="{8A7A3756-D3A7-4B0C-BFA8-E12B04CBED78}" type="presParOf" srcId="{43908367-D8D6-42C6-9161-43BEC38D79E3}" destId="{FBD87B69-A9AB-4D69-9F91-426460E78E60}" srcOrd="0" destOrd="0" presId="urn:microsoft.com/office/officeart/2005/8/layout/pList2"/>
    <dgm:cxn modelId="{8673000E-B5AE-4F15-81C6-C160E0E18E82}" type="presParOf" srcId="{43908367-D8D6-42C6-9161-43BEC38D79E3}" destId="{F2EBBB8C-F3E8-43F6-B3C5-3FA5FB46B6B7}" srcOrd="1" destOrd="0" presId="urn:microsoft.com/office/officeart/2005/8/layout/pList2"/>
    <dgm:cxn modelId="{046F927B-110D-47DA-88B8-AB15FC30E23C}" type="presParOf" srcId="{43908367-D8D6-42C6-9161-43BEC38D79E3}" destId="{5D47CAC7-3D71-444F-81D4-6A906321B3D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B9AAD-6AEF-4EAB-BE22-55FBD006ED73}">
      <dsp:nvSpPr>
        <dsp:cNvPr id="0" name=""/>
        <dsp:cNvSpPr/>
      </dsp:nvSpPr>
      <dsp:spPr>
        <a:xfrm>
          <a:off x="0" y="0"/>
          <a:ext cx="8286750" cy="142517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B3198-BA3B-4A5F-B0C7-BDEB9E438C16}">
      <dsp:nvSpPr>
        <dsp:cNvPr id="0" name=""/>
        <dsp:cNvSpPr/>
      </dsp:nvSpPr>
      <dsp:spPr>
        <a:xfrm>
          <a:off x="248602" y="190023"/>
          <a:ext cx="2434232" cy="10451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FF2447-4686-49C6-BA0F-E46C08650E68}">
      <dsp:nvSpPr>
        <dsp:cNvPr id="0" name=""/>
        <dsp:cNvSpPr/>
      </dsp:nvSpPr>
      <dsp:spPr>
        <a:xfrm rot="10800000">
          <a:off x="248602" y="1425177"/>
          <a:ext cx="2434232" cy="174188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Local onside support in 80 countries</a:t>
          </a:r>
          <a:endParaRPr lang="zh-CN" sz="2900" kern="1200" dirty="0"/>
        </a:p>
      </dsp:txBody>
      <dsp:txXfrm rot="10800000">
        <a:off x="302171" y="1425177"/>
        <a:ext cx="2327094" cy="1688315"/>
      </dsp:txXfrm>
    </dsp:sp>
    <dsp:sp modelId="{68F18A86-F360-4303-9A44-93295AB5A438}">
      <dsp:nvSpPr>
        <dsp:cNvPr id="0" name=""/>
        <dsp:cNvSpPr/>
      </dsp:nvSpPr>
      <dsp:spPr>
        <a:xfrm>
          <a:off x="2926258" y="190023"/>
          <a:ext cx="2434232" cy="10451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F4F2283-9F31-4571-A2E2-A9A4B8AA4E12}">
      <dsp:nvSpPr>
        <dsp:cNvPr id="0" name=""/>
        <dsp:cNvSpPr/>
      </dsp:nvSpPr>
      <dsp:spPr>
        <a:xfrm rot="10800000">
          <a:off x="2926258" y="1425177"/>
          <a:ext cx="2434232" cy="174188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FAQ solution library</a:t>
          </a:r>
          <a:endParaRPr lang="zh-CN" sz="2900" kern="1200" dirty="0"/>
        </a:p>
      </dsp:txBody>
      <dsp:txXfrm rot="10800000">
        <a:off x="2979827" y="1425177"/>
        <a:ext cx="2327094" cy="1688315"/>
      </dsp:txXfrm>
    </dsp:sp>
    <dsp:sp modelId="{5D47CAC7-3D71-444F-81D4-6A906321B3D7}">
      <dsp:nvSpPr>
        <dsp:cNvPr id="0" name=""/>
        <dsp:cNvSpPr/>
      </dsp:nvSpPr>
      <dsp:spPr>
        <a:xfrm>
          <a:off x="5603914" y="190023"/>
          <a:ext cx="2434232" cy="10451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D87B69-A9AB-4D69-9F91-426460E78E60}">
      <dsp:nvSpPr>
        <dsp:cNvPr id="0" name=""/>
        <dsp:cNvSpPr/>
      </dsp:nvSpPr>
      <dsp:spPr>
        <a:xfrm rot="10800000">
          <a:off x="5603914" y="1425177"/>
          <a:ext cx="2434232" cy="174188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24/7 online forum support</a:t>
          </a:r>
          <a:endParaRPr lang="zh-CN" sz="2900" kern="1200" dirty="0"/>
        </a:p>
      </dsp:txBody>
      <dsp:txXfrm rot="10800000">
        <a:off x="5657483" y="1425177"/>
        <a:ext cx="2327094" cy="1688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A72F9-C191-43F3-B30D-89344AE99AEA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BE6D0-1160-4EE5-B3A8-8356CE651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9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44E1D6-DE47-402E-9B74-BC0ACEF0A1BB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16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44E1D6-DE47-402E-9B74-BC0ACEF0A1BB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696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3730-A6F0-45BE-B9CA-64731C95C36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451E-85BA-440A-9CDA-D5A19302B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2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3730-A6F0-45BE-B9CA-64731C95C36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451E-85BA-440A-9CDA-D5A19302B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7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3730-A6F0-45BE-B9CA-64731C95C36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451E-85BA-440A-9CDA-D5A19302B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25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2BA86-9110-4D44-BA95-95EF7263C7D5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2015/10/28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D3BC0-2996-4A7A-9B88-49FC2D122ACA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0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3730-A6F0-45BE-B9CA-64731C95C36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451E-85BA-440A-9CDA-D5A19302B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3730-A6F0-45BE-B9CA-64731C95C36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451E-85BA-440A-9CDA-D5A19302B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0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3730-A6F0-45BE-B9CA-64731C95C36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451E-85BA-440A-9CDA-D5A19302B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1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3730-A6F0-45BE-B9CA-64731C95C36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451E-85BA-440A-9CDA-D5A19302B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2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3730-A6F0-45BE-B9CA-64731C95C36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451E-85BA-440A-9CDA-D5A19302B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9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3730-A6F0-45BE-B9CA-64731C95C36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451E-85BA-440A-9CDA-D5A19302B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90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3730-A6F0-45BE-B9CA-64731C95C36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451E-85BA-440A-9CDA-D5A19302B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5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3730-A6F0-45BE-B9CA-64731C95C36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451E-85BA-440A-9CDA-D5A19302B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1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33730-A6F0-45BE-B9CA-64731C95C36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8451E-85BA-440A-9CDA-D5A19302B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3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jp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3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8282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Efficient Design- Time Saving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68568" y="1628800"/>
            <a:ext cx="4040188" cy="639762"/>
          </a:xfrm>
        </p:spPr>
        <p:txBody>
          <a:bodyPr/>
          <a:lstStyle/>
          <a:p>
            <a:r>
              <a:rPr lang="en-US" dirty="0" smtClean="0"/>
              <a:t>File Compare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397495" y="2420888"/>
            <a:ext cx="4040188" cy="39512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400" dirty="0"/>
              <a:t>Spots the differences between similar drawings and highlights them in different colors and tells    you what changed, which can be very helpful in     teamwork 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Breaking Dimension Line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"/>
          </p:nvPr>
        </p:nvSpPr>
        <p:spPr>
          <a:xfrm>
            <a:off x="4705693" y="2420888"/>
            <a:ext cx="4041775" cy="39512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400" dirty="0" smtClean="0"/>
              <a:t>Breaks </a:t>
            </a:r>
            <a:r>
              <a:rPr lang="en-US" sz="1400" dirty="0"/>
              <a:t>dimension lines where they cross other lines -- without splitting the </a:t>
            </a:r>
            <a:r>
              <a:rPr lang="en-US" sz="1400" dirty="0" smtClean="0"/>
              <a:t>lines</a:t>
            </a:r>
          </a:p>
          <a:p>
            <a:pPr>
              <a:defRPr/>
            </a:pPr>
            <a:r>
              <a:rPr lang="en-US" sz="1400" dirty="0" smtClean="0"/>
              <a:t>The broken </a:t>
            </a:r>
            <a:r>
              <a:rPr lang="en-US" sz="1400" dirty="0"/>
              <a:t>dimension lines are still easy to adjust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4984"/>
            <a:ext cx="4182334" cy="28998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89736"/>
            <a:ext cx="3992580" cy="242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8282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Efficient Design- Time Saving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68568" y="1628800"/>
            <a:ext cx="4040188" cy="639762"/>
          </a:xfrm>
        </p:spPr>
        <p:txBody>
          <a:bodyPr/>
          <a:lstStyle/>
          <a:p>
            <a:r>
              <a:rPr lang="en-US" dirty="0" smtClean="0"/>
              <a:t>External Reference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397495" y="2420888"/>
            <a:ext cx="4040188" cy="39512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400" dirty="0"/>
              <a:t>Insert entire DWG files as external references. This lets everyone on your team collaborate together on big designs, yet won't increase the drawing file size by much</a:t>
            </a:r>
            <a:endParaRPr lang="en-US" sz="1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Solid Profile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"/>
          </p:nvPr>
        </p:nvSpPr>
        <p:spPr>
          <a:xfrm>
            <a:off x="4705693" y="2420888"/>
            <a:ext cx="4041775" cy="39512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400" dirty="0"/>
              <a:t>C</a:t>
            </a:r>
            <a:r>
              <a:rPr lang="en-US" sz="1400" dirty="0" smtClean="0"/>
              <a:t>reates </a:t>
            </a:r>
            <a:r>
              <a:rPr lang="en-US" sz="1400" dirty="0"/>
              <a:t>profiles of 3D solids with ease. </a:t>
            </a: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You </a:t>
            </a:r>
            <a:r>
              <a:rPr lang="en-US" sz="1400" dirty="0"/>
              <a:t>can specify 2D and 3D profiles. Hidden and visible lines are placed onto different layers automatically. 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489736"/>
            <a:ext cx="3798841" cy="2702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17032"/>
            <a:ext cx="4226880" cy="261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6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8282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Efficient Design- Time Saving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68568" y="1628800"/>
            <a:ext cx="4040188" cy="639762"/>
          </a:xfrm>
        </p:spPr>
        <p:txBody>
          <a:bodyPr/>
          <a:lstStyle/>
          <a:p>
            <a:r>
              <a:rPr lang="en-US" dirty="0" smtClean="0"/>
              <a:t>Field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397495" y="2420888"/>
            <a:ext cx="4040188" cy="39512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400" dirty="0"/>
              <a:t>Sometimes you need to update textual information in drawings. This painstaking task is solved with the field function. It updates information for you automatically</a:t>
            </a:r>
            <a:endParaRPr lang="en-US" sz="1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"/>
          </p:nvPr>
        </p:nvSpPr>
        <p:spPr>
          <a:xfrm>
            <a:off x="4705693" y="2420888"/>
            <a:ext cx="4041775" cy="39512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400" dirty="0" smtClean="0"/>
              <a:t>Create </a:t>
            </a:r>
            <a:r>
              <a:rPr lang="en-US" sz="1400" dirty="0"/>
              <a:t>neat tables just in a single </a:t>
            </a:r>
            <a:r>
              <a:rPr lang="en-US" sz="1400" dirty="0" smtClean="0"/>
              <a:t>step.</a:t>
            </a:r>
          </a:p>
          <a:p>
            <a:pPr>
              <a:defRPr/>
            </a:pPr>
            <a:r>
              <a:rPr lang="en-US" sz="1400" dirty="0" smtClean="0"/>
              <a:t>In-place </a:t>
            </a:r>
            <a:r>
              <a:rPr lang="en-US" sz="1400" dirty="0"/>
              <a:t>editing allows you to edit the contents of table </a:t>
            </a:r>
            <a:r>
              <a:rPr lang="en-US" sz="1400" dirty="0" smtClean="0"/>
              <a:t>cells </a:t>
            </a:r>
            <a:endParaRPr lang="en-US" sz="1400" dirty="0"/>
          </a:p>
          <a:p>
            <a:pPr>
              <a:defRPr/>
            </a:pPr>
            <a:r>
              <a:rPr lang="en-US" sz="1400" dirty="0" smtClean="0"/>
              <a:t>tables </a:t>
            </a:r>
            <a:r>
              <a:rPr lang="en-US" sz="1400" dirty="0"/>
              <a:t>can export and import data files to and from Excel </a:t>
            </a:r>
            <a:r>
              <a:rPr lang="en-US" sz="1400" dirty="0" smtClean="0"/>
              <a:t>spreadsheets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40" y="3717032"/>
            <a:ext cx="4044175" cy="2206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75515"/>
            <a:ext cx="4077052" cy="237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0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8282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Efficient Design- Output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68568" y="1628800"/>
            <a:ext cx="4040188" cy="639762"/>
          </a:xfrm>
        </p:spPr>
        <p:txBody>
          <a:bodyPr/>
          <a:lstStyle/>
          <a:p>
            <a:r>
              <a:rPr lang="en-US" dirty="0" smtClean="0"/>
              <a:t>Plot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397495" y="2420888"/>
            <a:ext cx="4040188" cy="39512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400" dirty="0"/>
              <a:t>You can plot drawings to both files and </a:t>
            </a:r>
            <a:r>
              <a:rPr lang="en-US" sz="1400" dirty="0" smtClean="0"/>
              <a:t>paper</a:t>
            </a:r>
          </a:p>
          <a:p>
            <a:pPr>
              <a:defRPr/>
            </a:pPr>
            <a:r>
              <a:rPr lang="en-US" sz="1400" dirty="0" smtClean="0"/>
              <a:t>Multiple </a:t>
            </a:r>
            <a:r>
              <a:rPr lang="en-US" sz="1400" dirty="0"/>
              <a:t>options can help you to fine-tune the results, including specifying the paper size, setting the plot scale, selecting a plot style, and adding a </a:t>
            </a:r>
            <a:r>
              <a:rPr lang="en-US" sz="1400" dirty="0" smtClean="0"/>
              <a:t>plot</a:t>
            </a:r>
            <a:endParaRPr lang="en-US" sz="1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Publish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"/>
          </p:nvPr>
        </p:nvSpPr>
        <p:spPr>
          <a:xfrm>
            <a:off x="4705693" y="2420888"/>
            <a:ext cx="4041775" cy="39512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400" dirty="0"/>
              <a:t>With Publish, models and layouts can be published to a single or multi-page DWF file or plotter. This allows you to share drawings with coworkers or clients safely and </a:t>
            </a:r>
            <a:r>
              <a:rPr lang="en-US" sz="1400" dirty="0" smtClean="0"/>
              <a:t>quickly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45024"/>
            <a:ext cx="3460531" cy="2861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552897"/>
            <a:ext cx="3039193" cy="304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2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195" y="2998741"/>
            <a:ext cx="4898805" cy="339650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8282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Efficient Design- Output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68568" y="1628800"/>
            <a:ext cx="4040188" cy="639762"/>
          </a:xfrm>
        </p:spPr>
        <p:txBody>
          <a:bodyPr/>
          <a:lstStyle/>
          <a:p>
            <a:r>
              <a:rPr lang="en-US" dirty="0" err="1" smtClean="0"/>
              <a:t>eTransmit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397495" y="2420888"/>
            <a:ext cx="4040188" cy="39512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400" dirty="0"/>
              <a:t>C</a:t>
            </a:r>
            <a:r>
              <a:rPr lang="en-US" sz="1400" dirty="0" smtClean="0"/>
              <a:t>ollects </a:t>
            </a:r>
            <a:r>
              <a:rPr lang="en-US" sz="1400" dirty="0"/>
              <a:t>all of the related drawings and support files and puts them into one </a:t>
            </a:r>
            <a:r>
              <a:rPr lang="en-US" sz="1400" dirty="0" smtClean="0"/>
              <a:t>package</a:t>
            </a:r>
          </a:p>
          <a:p>
            <a:pPr>
              <a:defRPr/>
            </a:pPr>
            <a:r>
              <a:rPr lang="en-US" sz="1400" dirty="0" smtClean="0"/>
              <a:t> </a:t>
            </a:r>
            <a:r>
              <a:rPr lang="en-US" sz="1400" dirty="0"/>
              <a:t>The package includes the drawings, images, external references, fonts and other files you might want to </a:t>
            </a:r>
            <a:r>
              <a:rPr lang="en-US" sz="1400" dirty="0" smtClean="0"/>
              <a:t>attach</a:t>
            </a:r>
            <a:endParaRPr lang="en-US" sz="1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Render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"/>
          </p:nvPr>
        </p:nvSpPr>
        <p:spPr>
          <a:xfrm>
            <a:off x="4705693" y="2420888"/>
            <a:ext cx="4041775" cy="39512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400" dirty="0"/>
              <a:t>P</a:t>
            </a:r>
            <a:r>
              <a:rPr lang="en-US" sz="1400" dirty="0" smtClean="0"/>
              <a:t>rovides </a:t>
            </a:r>
            <a:r>
              <a:rPr lang="en-US" sz="1400" dirty="0"/>
              <a:t>a rich variety of materials, multiple light types, and environmental settings to generate renderings. It is a good way to show off your design vision, and to verify it with others.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642111"/>
            <a:ext cx="2738522" cy="299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7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Good Service</a:t>
            </a:r>
            <a:endParaRPr lang="zh-CN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459721"/>
              </p:ext>
            </p:extLst>
          </p:nvPr>
        </p:nvGraphicFramePr>
        <p:xfrm>
          <a:off x="500063" y="2500313"/>
          <a:ext cx="8286750" cy="316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6" name="Picture 2" descr="TechnicalSupportRepresentative Male Light72PX PNG ICO ICONS DOWNLOA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49" y="2647189"/>
            <a:ext cx="1032335" cy="10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TechnicalSupportRepresentative Female Light72PX PNG ICO ICONS DOWNLOA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905" y="2615411"/>
            <a:ext cx="1032335" cy="10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/>
          <a:stretch/>
        </p:blipFill>
        <p:spPr>
          <a:xfrm>
            <a:off x="3571930" y="2708920"/>
            <a:ext cx="2144601" cy="1009802"/>
          </a:xfrm>
          <a:prstGeom prst="rect">
            <a:avLst/>
          </a:prstGeom>
        </p:spPr>
      </p:pic>
      <p:pic>
        <p:nvPicPr>
          <p:cNvPr id="11270" name="Picture 6" descr="64 forum48PX PNG ICO ICONS DOWNLOA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57466"/>
            <a:ext cx="961256" cy="96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03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77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Your Reliable and Efficient Design Tool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74" y="1600200"/>
            <a:ext cx="7825852" cy="4525963"/>
          </a:xfrm>
        </p:spPr>
      </p:pic>
    </p:spTree>
    <p:extLst>
      <p:ext uri="{BB962C8B-B14F-4D97-AF65-F5344CB8AC3E}">
        <p14:creationId xmlns:p14="http://schemas.microsoft.com/office/powerpoint/2010/main" val="191741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Seamless Compatibility 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52021"/>
            <a:ext cx="4038600" cy="342232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564904"/>
            <a:ext cx="3355454" cy="4525963"/>
          </a:xfrm>
        </p:spPr>
      </p:pic>
    </p:spTree>
    <p:extLst>
      <p:ext uri="{BB962C8B-B14F-4D97-AF65-F5344CB8AC3E}">
        <p14:creationId xmlns:p14="http://schemas.microsoft.com/office/powerpoint/2010/main" val="350355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5"/>
          <p:cNvSpPr/>
          <p:nvPr/>
        </p:nvSpPr>
        <p:spPr bwMode="auto">
          <a:xfrm>
            <a:off x="6480720" y="1913412"/>
            <a:ext cx="2483768" cy="1539457"/>
          </a:xfrm>
          <a:prstGeom prst="rect">
            <a:avLst/>
          </a:prstGeom>
          <a:solidFill>
            <a:srgbClr val="3397D3"/>
          </a:solidFill>
          <a:ln w="9525" cap="flat" cmpd="sng" algn="ctr">
            <a:noFill/>
            <a:prstDash val="solid"/>
          </a:ln>
          <a:effectLst/>
        </p:spPr>
        <p:txBody>
          <a:bodyPr lIns="205767" tIns="205767" rIns="68589" bIns="34295"/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600" b="1" dirty="0" smtClean="0">
                <a:solidFill>
                  <a:srgbClr val="FFFFFF"/>
                </a:solidFill>
                <a:latin typeface="Calibri" pitchFamily="34" charset="0"/>
                <a:ea typeface="黑体" pitchFamily="2" charset="-122"/>
              </a:rPr>
              <a:t>Command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600" b="1" dirty="0" smtClean="0">
                <a:solidFill>
                  <a:srgbClr val="FFFFFF"/>
                </a:solidFill>
                <a:latin typeface="Calibri" pitchFamily="34" charset="0"/>
                <a:ea typeface="黑体" pitchFamily="2" charset="-122"/>
              </a:rPr>
              <a:t>Menu list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600" b="1" dirty="0" smtClean="0">
                <a:solidFill>
                  <a:srgbClr val="FFFFFF"/>
                </a:solidFill>
                <a:latin typeface="Calibri" pitchFamily="34" charset="0"/>
                <a:ea typeface="黑体" pitchFamily="2" charset="-122"/>
              </a:rPr>
              <a:t>Shortcut keys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600" b="1" dirty="0" smtClean="0">
                <a:solidFill>
                  <a:srgbClr val="FFFFFF"/>
                </a:solidFill>
                <a:latin typeface="Calibri" pitchFamily="34" charset="0"/>
                <a:ea typeface="黑体" pitchFamily="2" charset="-122"/>
              </a:rPr>
              <a:t>Operations</a:t>
            </a:r>
            <a:endParaRPr lang="en-US" altLang="zh-CN" sz="1600" b="1" dirty="0">
              <a:solidFill>
                <a:srgbClr val="FFFFFF"/>
              </a:solidFill>
              <a:latin typeface="Calibri" pitchFamily="34" charset="0"/>
              <a:ea typeface="黑体" pitchFamily="2" charset="-122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endParaRPr lang="en-US" altLang="zh-CN" sz="1600" b="1" dirty="0" smtClean="0">
              <a:solidFill>
                <a:srgbClr val="FFFFFF"/>
              </a:solidFill>
              <a:latin typeface="Calibri" pitchFamily="34" charset="0"/>
              <a:ea typeface="黑体" pitchFamily="2" charset="-122"/>
            </a:endParaRPr>
          </a:p>
          <a:p>
            <a:pPr marL="2057674">
              <a:defRPr/>
            </a:pPr>
            <a:endParaRPr lang="en-US" altLang="zh-CN" sz="1500" b="1" kern="0" dirty="0" smtClean="0">
              <a:solidFill>
                <a:srgbClr val="FFFFFF"/>
              </a:solidFill>
              <a:latin typeface="Calibri" pitchFamily="34" charset="0"/>
              <a:ea typeface="Segoe UI" pitchFamily="34" charset="0"/>
              <a:cs typeface="Segoe UI" pitchFamily="34" charset="0"/>
            </a:endParaRPr>
          </a:p>
          <a:p>
            <a:pPr marL="2057674">
              <a:defRPr/>
            </a:pPr>
            <a:endParaRPr lang="en-US" altLang="zh-CN" sz="1500" b="1" kern="0" dirty="0">
              <a:solidFill>
                <a:srgbClr val="FFFFFF"/>
              </a:solidFill>
              <a:latin typeface="Calibr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472" y="1733763"/>
            <a:ext cx="1690430" cy="3755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9792" y="4221088"/>
            <a:ext cx="2342857" cy="2066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8016" y="1913412"/>
            <a:ext cx="2669564" cy="1882455"/>
          </a:xfrm>
          <a:prstGeom prst="rect">
            <a:avLst/>
          </a:prstGeom>
        </p:spPr>
      </p:pic>
      <p:pic>
        <p:nvPicPr>
          <p:cNvPr id="9218" name="Picture 2" descr="mouse128PX PNG ICONS DOWNLOA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241" y="5630659"/>
            <a:ext cx="12192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keyboard128PX PNG ICONS DOWNLOA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59" y="4863918"/>
            <a:ext cx="1941240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73" y="413792"/>
            <a:ext cx="8229600" cy="1143000"/>
          </a:xfrm>
        </p:spPr>
        <p:txBody>
          <a:bodyPr/>
          <a:lstStyle/>
          <a:p>
            <a:r>
              <a:rPr lang="en-US" dirty="0" smtClean="0"/>
              <a:t>Zero Relearning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67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Efficient Design- Drafting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5" y="2143603"/>
            <a:ext cx="4095238" cy="419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25404"/>
            <a:ext cx="1314286" cy="419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060780"/>
            <a:ext cx="4247619" cy="419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5" y="5495675"/>
            <a:ext cx="3847619" cy="419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5" y="1637854"/>
            <a:ext cx="6857143" cy="4190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04" y="2500359"/>
            <a:ext cx="5470629" cy="30619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725404"/>
            <a:ext cx="3540599" cy="299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8282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Efficient Design- Drafting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400" dirty="0"/>
              <a:t>An important reference for designers</a:t>
            </a:r>
          </a:p>
          <a:p>
            <a:r>
              <a:rPr lang="en-US" sz="1400" dirty="0" smtClean="0"/>
              <a:t>ZWCAD </a:t>
            </a:r>
            <a:r>
              <a:rPr lang="en-US" sz="1400" dirty="0"/>
              <a:t>Classic supports numerous image formats, including BMP, TIF, GIF, JPG, PNG, PCX, TGA and ECW.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Hatch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Hatch makes </a:t>
            </a:r>
            <a:r>
              <a:rPr lang="en-US" sz="1400" dirty="0"/>
              <a:t>the drawing vivid during a presentation. </a:t>
            </a:r>
            <a:endParaRPr lang="en-US" sz="1400" dirty="0" smtClean="0"/>
          </a:p>
          <a:p>
            <a:r>
              <a:rPr lang="en-US" sz="1400" dirty="0" smtClean="0"/>
              <a:t>ZWCAD </a:t>
            </a:r>
            <a:r>
              <a:rPr lang="en-US" sz="1400" dirty="0"/>
              <a:t>Classic supports .pat files from other mainstream CAD software.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37516"/>
            <a:ext cx="3778701" cy="26828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14" y="3490822"/>
            <a:ext cx="408331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8282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Efficient Design- Drafting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Block 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400" dirty="0"/>
              <a:t>S</a:t>
            </a:r>
            <a:r>
              <a:rPr lang="en-US" sz="1400" dirty="0" smtClean="0"/>
              <a:t>tandardize </a:t>
            </a:r>
            <a:r>
              <a:rPr lang="en-US" sz="1400" dirty="0"/>
              <a:t>drawing components and </a:t>
            </a:r>
            <a:r>
              <a:rPr lang="en-US" sz="1400" dirty="0" smtClean="0"/>
              <a:t>reuse</a:t>
            </a:r>
          </a:p>
          <a:p>
            <a:pPr>
              <a:defRPr/>
            </a:pPr>
            <a:r>
              <a:rPr lang="en-US" sz="1400" dirty="0" smtClean="0"/>
              <a:t>Attribute </a:t>
            </a:r>
            <a:r>
              <a:rPr lang="en-US" sz="1400" dirty="0"/>
              <a:t>blocks can embed any kind of textual information such as inventory numbers, prices, and multi-line detailed descriptions.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Revision Cloud 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Call attention to areas that contain revisions</a:t>
            </a:r>
          </a:p>
          <a:p>
            <a:r>
              <a:rPr lang="en-US" sz="1400" dirty="0"/>
              <a:t>You can select revision cloud style, normal,   calligraphy, or converted from objects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268" y="3092787"/>
            <a:ext cx="3694204" cy="2787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5" y="3358176"/>
            <a:ext cx="4172552" cy="225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5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Efficient Design- Management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539552" y="2192003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1400" dirty="0"/>
              <a:t>Allows you to search and access any CAD resource stored locally or on the local network. </a:t>
            </a:r>
          </a:p>
          <a:p>
            <a:pPr>
              <a:defRPr/>
            </a:pPr>
            <a:r>
              <a:rPr lang="en-US" altLang="zh-CN" sz="1400" dirty="0"/>
              <a:t>Reuse the content from other drawings, such as dimension styles, blocks, text styles, line types, and even layers </a:t>
            </a:r>
            <a:endParaRPr lang="en-US" sz="1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539552" y="1556792"/>
            <a:ext cx="4041775" cy="63976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Design Center 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24944"/>
            <a:ext cx="5256584" cy="306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2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8282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Efficient Design- Management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Tool Palettes 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Provides </a:t>
            </a:r>
            <a:r>
              <a:rPr lang="en-US" sz="1400" dirty="0"/>
              <a:t>an efficient way to organize, share, and store "tools", such as blocks, hatch patterns, entities, and even content from third-party developers</a:t>
            </a:r>
            <a:endParaRPr lang="en-US" sz="1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Layer Properties </a:t>
            </a:r>
            <a:r>
              <a:rPr lang="en-US" dirty="0"/>
              <a:t>M</a:t>
            </a:r>
            <a:r>
              <a:rPr lang="en-US" altLang="zh-CN" dirty="0" smtClean="0"/>
              <a:t>anager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400" dirty="0"/>
              <a:t>L</a:t>
            </a:r>
            <a:r>
              <a:rPr lang="en-US" sz="1400" dirty="0" smtClean="0"/>
              <a:t>ists </a:t>
            </a:r>
            <a:r>
              <a:rPr lang="en-US" sz="1400" dirty="0"/>
              <a:t>all the layers and their properties for batch processing. </a:t>
            </a: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Edit the </a:t>
            </a:r>
            <a:r>
              <a:rPr lang="en-US" sz="1400" dirty="0"/>
              <a:t>properties and applying changes in the </a:t>
            </a:r>
            <a:r>
              <a:rPr lang="en-US" sz="1400" dirty="0" smtClean="0"/>
              <a:t>manager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82292"/>
            <a:ext cx="3867237" cy="2635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282292"/>
            <a:ext cx="3397721" cy="298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9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587</Words>
  <Application>Microsoft Office PowerPoint</Application>
  <PresentationFormat>On-screen Show (4:3)</PresentationFormat>
  <Paragraphs>70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Your Reliable and Efficient Design Tool </vt:lpstr>
      <vt:lpstr>Seamless Compatibility  </vt:lpstr>
      <vt:lpstr>Zero Relearning Cost</vt:lpstr>
      <vt:lpstr>Efficient Design- Drafting </vt:lpstr>
      <vt:lpstr>Efficient Design- Drafting</vt:lpstr>
      <vt:lpstr>Efficient Design- Drafting</vt:lpstr>
      <vt:lpstr>Efficient Design- Management</vt:lpstr>
      <vt:lpstr>Efficient Design- Management</vt:lpstr>
      <vt:lpstr>Efficient Design- Time Saving</vt:lpstr>
      <vt:lpstr>Efficient Design- Time Saving</vt:lpstr>
      <vt:lpstr>Efficient Design- Time Saving</vt:lpstr>
      <vt:lpstr>Efficient Design- Output</vt:lpstr>
      <vt:lpstr>Efficient Design- Output</vt:lpstr>
      <vt:lpstr>Good Service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</dc:creator>
  <cp:lastModifiedBy>Amanda</cp:lastModifiedBy>
  <cp:revision>23</cp:revision>
  <dcterms:created xsi:type="dcterms:W3CDTF">2015-10-28T02:28:58Z</dcterms:created>
  <dcterms:modified xsi:type="dcterms:W3CDTF">2015-10-28T09:39:44Z</dcterms:modified>
</cp:coreProperties>
</file>